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05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492002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05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06</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күндіз бұршақ, дауыл.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9-14,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екпіні 25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07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18517</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8107</cp:revision>
  <cp:lastPrinted>2021-07-01T03:56:27Z</cp:lastPrinted>
  <dcterms:created xsi:type="dcterms:W3CDTF">2018-03-27T06:03:00Z</dcterms:created>
  <dcterms:modified xsi:type="dcterms:W3CDTF">2026-06-05T06:33:00Z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